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ABC5BD-9F9D-43BA-B08E-636B6F81F883}" type="datetimeFigureOut">
              <a:rPr lang="en-US" smtClean="0"/>
              <a:t>5/22/2014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27A5A1-2BA7-4B89-ABF0-6E2365E61B13}" type="slidenum">
              <a:rPr lang="en-US" smtClean="0"/>
              <a:t>‹#›</a:t>
            </a:fld>
            <a:endParaRPr lang="en-US"/>
          </a:p>
        </p:txBody>
      </p:sp>
    </p:spTree>
    <p:extLst>
      <p:ext uri="{BB962C8B-B14F-4D97-AF65-F5344CB8AC3E}">
        <p14:creationId xmlns:p14="http://schemas.microsoft.com/office/powerpoint/2010/main" val="40219862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EE8E23-D541-4444-BDA5-8EB8BB15A0BB}" type="datetimeFigureOut">
              <a:rPr lang="en-US" smtClean="0"/>
              <a:t>5/21/2014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828C0-B8F4-4A91-9427-F02C647B2739}" type="slidenum">
              <a:rPr lang="en-US" smtClean="0"/>
              <a:t>‹#›</a:t>
            </a:fld>
            <a:endParaRPr lang="en-US"/>
          </a:p>
        </p:txBody>
      </p:sp>
    </p:spTree>
    <p:extLst>
      <p:ext uri="{BB962C8B-B14F-4D97-AF65-F5344CB8AC3E}">
        <p14:creationId xmlns:p14="http://schemas.microsoft.com/office/powerpoint/2010/main" val="270309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1:10, 2:12,</a:t>
            </a:r>
            <a:r>
              <a:rPr lang="en-US" baseline="0" dirty="0" smtClean="0"/>
              <a:t> 4:50</a:t>
            </a:r>
            <a:endParaRPr lang="en-US" dirty="0"/>
          </a:p>
        </p:txBody>
      </p:sp>
      <p:sp>
        <p:nvSpPr>
          <p:cNvPr id="4" name="Slide Number Placeholder 3"/>
          <p:cNvSpPr>
            <a:spLocks noGrp="1"/>
          </p:cNvSpPr>
          <p:nvPr>
            <p:ph type="sldNum" sz="quarter" idx="10"/>
          </p:nvPr>
        </p:nvSpPr>
        <p:spPr/>
        <p:txBody>
          <a:bodyPr/>
          <a:lstStyle/>
          <a:p>
            <a:fld id="{89F828C0-B8F4-4A91-9427-F02C647B2739}" type="slidenum">
              <a:rPr lang="en-US" smtClean="0"/>
              <a:t>3</a:t>
            </a:fld>
            <a:endParaRPr lang="en-US"/>
          </a:p>
        </p:txBody>
      </p:sp>
    </p:spTree>
    <p:extLst>
      <p:ext uri="{BB962C8B-B14F-4D97-AF65-F5344CB8AC3E}">
        <p14:creationId xmlns:p14="http://schemas.microsoft.com/office/powerpoint/2010/main" val="680027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Play 1:20</a:t>
            </a:r>
            <a:r>
              <a:rPr lang="en-US" baseline="0" dirty="0" smtClean="0"/>
              <a:t> to 5:24</a:t>
            </a:r>
            <a:endParaRPr lang="en-US" dirty="0"/>
          </a:p>
        </p:txBody>
      </p:sp>
      <p:sp>
        <p:nvSpPr>
          <p:cNvPr id="4" name="Slide Number Placeholder 3"/>
          <p:cNvSpPr>
            <a:spLocks noGrp="1"/>
          </p:cNvSpPr>
          <p:nvPr>
            <p:ph type="sldNum" sz="quarter" idx="10"/>
          </p:nvPr>
        </p:nvSpPr>
        <p:spPr/>
        <p:txBody>
          <a:bodyPr/>
          <a:lstStyle/>
          <a:p>
            <a:fld id="{89F828C0-B8F4-4A91-9427-F02C647B2739}" type="slidenum">
              <a:rPr lang="en-US" smtClean="0"/>
              <a:t>4</a:t>
            </a:fld>
            <a:endParaRPr lang="en-US"/>
          </a:p>
        </p:txBody>
      </p:sp>
    </p:spTree>
    <p:extLst>
      <p:ext uri="{BB962C8B-B14F-4D97-AF65-F5344CB8AC3E}">
        <p14:creationId xmlns:p14="http://schemas.microsoft.com/office/powerpoint/2010/main" val="1341183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367675-2504-489F-84A8-ED285A821A34}"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67675-2504-489F-84A8-ED285A821A34}"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367675-2504-489F-84A8-ED285A821A34}"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367675-2504-489F-84A8-ED285A821A34}"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D367675-2504-489F-84A8-ED285A821A34}" type="datetimeFigureOut">
              <a:rPr lang="en-US" smtClean="0"/>
              <a:t>5/21/2014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367675-2504-489F-84A8-ED285A821A34}"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411BE-2DDC-472B-936B-6427DC8E875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367675-2504-489F-84A8-ED285A821A34}" type="datetimeFigureOut">
              <a:rPr lang="en-US" smtClean="0"/>
              <a:t>5/21/2014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367675-2504-489F-84A8-ED285A821A34}" type="datetimeFigureOut">
              <a:rPr lang="en-US" smtClean="0"/>
              <a:t>5/21/2014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367675-2504-489F-84A8-ED285A821A34}" type="datetimeFigureOut">
              <a:rPr lang="en-US" smtClean="0"/>
              <a:t>5/21/2014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D367675-2504-489F-84A8-ED285A821A34}" type="datetimeFigureOut">
              <a:rPr lang="en-US" smtClean="0"/>
              <a:t>5/21/2014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D411BE-2DDC-472B-936B-6427DC8E875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367675-2504-489F-84A8-ED285A821A34}" type="datetimeFigureOut">
              <a:rPr lang="en-US" smtClean="0"/>
              <a:t>5/21/2014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D411BE-2DDC-472B-936B-6427DC8E875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D367675-2504-489F-84A8-ED285A821A34}" type="datetimeFigureOut">
              <a:rPr lang="en-US" smtClean="0"/>
              <a:t>5/21/2014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BD411BE-2DDC-472B-936B-6427DC8E875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youtube.com/watch?v=fyy1_SAFtv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xdFhLLhYXb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uRFsg50lyk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jpeg"/><Relationship Id="rId7" Type="http://schemas.openxmlformats.org/officeDocument/2006/relationships/image" Target="../media/image11.wmf"/><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wmf"/><Relationship Id="rId5" Type="http://schemas.openxmlformats.org/officeDocument/2006/relationships/image" Target="../media/image9.jpeg"/><Relationship Id="rId10" Type="http://schemas.openxmlformats.org/officeDocument/2006/relationships/image" Target="../media/image14.wmf"/><Relationship Id="rId4" Type="http://schemas.openxmlformats.org/officeDocument/2006/relationships/image" Target="../media/image8.gif"/><Relationship Id="rId9"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tale of bullying</a:t>
            </a:r>
            <a:endParaRPr lang="en-US" dirty="0"/>
          </a:p>
        </p:txBody>
      </p:sp>
      <p:sp>
        <p:nvSpPr>
          <p:cNvPr id="3" name="Subtitle 2"/>
          <p:cNvSpPr>
            <a:spLocks noGrp="1"/>
          </p:cNvSpPr>
          <p:nvPr>
            <p:ph type="subTitle" idx="1"/>
          </p:nvPr>
        </p:nvSpPr>
        <p:spPr/>
        <p:txBody>
          <a:bodyPr/>
          <a:lstStyle/>
          <a:p>
            <a:r>
              <a:rPr lang="en-US" dirty="0" smtClean="0"/>
              <a:t>Created by Alysha </a:t>
            </a:r>
            <a:r>
              <a:rPr lang="en-US" dirty="0" err="1" smtClean="0"/>
              <a:t>Parkkonen</a:t>
            </a:r>
            <a:endParaRPr lang="en-US" dirty="0"/>
          </a:p>
        </p:txBody>
      </p:sp>
      <p:sp>
        <p:nvSpPr>
          <p:cNvPr id="4" name="TextBox 3"/>
          <p:cNvSpPr txBox="1"/>
          <p:nvPr/>
        </p:nvSpPr>
        <p:spPr>
          <a:xfrm>
            <a:off x="5029200" y="5715000"/>
            <a:ext cx="3657600" cy="923330"/>
          </a:xfrm>
          <a:prstGeom prst="rect">
            <a:avLst/>
          </a:prstGeom>
          <a:noFill/>
        </p:spPr>
        <p:txBody>
          <a:bodyPr wrap="square" rtlCol="0">
            <a:spAutoFit/>
          </a:bodyPr>
          <a:lstStyle/>
          <a:p>
            <a:r>
              <a:rPr lang="en-US" dirty="0" smtClean="0"/>
              <a:t>Digital version of this </a:t>
            </a:r>
            <a:r>
              <a:rPr lang="en-US" dirty="0" err="1" smtClean="0"/>
              <a:t>powerpoint</a:t>
            </a:r>
            <a:r>
              <a:rPr lang="en-US" dirty="0" smtClean="0"/>
              <a:t> available for download at www.aparkspot.weebly.com</a:t>
            </a:r>
            <a:endParaRPr lang="en-US" dirty="0"/>
          </a:p>
        </p:txBody>
      </p:sp>
    </p:spTree>
    <p:extLst>
      <p:ext uri="{BB962C8B-B14F-4D97-AF65-F5344CB8AC3E}">
        <p14:creationId xmlns:p14="http://schemas.microsoft.com/office/powerpoint/2010/main" val="1428638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Teaser for A </a:t>
            </a:r>
            <a:r>
              <a:rPr lang="en-US" dirty="0" err="1" smtClean="0"/>
              <a:t>snoodle’s</a:t>
            </a:r>
            <a:r>
              <a:rPr lang="en-US" dirty="0" smtClean="0"/>
              <a:t> TALE</a:t>
            </a:r>
            <a:endParaRPr lang="en-US" dirty="0"/>
          </a:p>
        </p:txBody>
      </p:sp>
      <p:sp>
        <p:nvSpPr>
          <p:cNvPr id="3" name="Content Placeholder 2"/>
          <p:cNvSpPr>
            <a:spLocks noGrp="1"/>
          </p:cNvSpPr>
          <p:nvPr>
            <p:ph idx="1"/>
          </p:nvPr>
        </p:nvSpPr>
        <p:spPr>
          <a:xfrm>
            <a:off x="822960" y="4726195"/>
            <a:ext cx="7559040" cy="836404"/>
          </a:xfrm>
        </p:spPr>
        <p:txBody>
          <a:bodyPr>
            <a:normAutofit/>
          </a:bodyPr>
          <a:lstStyle/>
          <a:p>
            <a:r>
              <a:rPr lang="en-US" dirty="0"/>
              <a:t>http://www.youtube.com/watch?v=fyy1_SAFtvM</a:t>
            </a:r>
          </a:p>
        </p:txBody>
      </p:sp>
      <p:pic>
        <p:nvPicPr>
          <p:cNvPr id="4" name="Picture 3">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886691"/>
            <a:ext cx="2543175" cy="3810000"/>
          </a:xfrm>
          <a:prstGeom prst="rect">
            <a:avLst/>
          </a:prstGeom>
        </p:spPr>
      </p:pic>
      <p:sp>
        <p:nvSpPr>
          <p:cNvPr id="5" name="TextBox 4"/>
          <p:cNvSpPr txBox="1"/>
          <p:nvPr/>
        </p:nvSpPr>
        <p:spPr>
          <a:xfrm>
            <a:off x="4890655" y="990600"/>
            <a:ext cx="3872345" cy="3139321"/>
          </a:xfrm>
          <a:prstGeom prst="rect">
            <a:avLst/>
          </a:prstGeom>
          <a:noFill/>
        </p:spPr>
        <p:txBody>
          <a:bodyPr wrap="square" rtlCol="0">
            <a:spAutoFit/>
          </a:bodyPr>
          <a:lstStyle/>
          <a:p>
            <a:r>
              <a:rPr lang="en-US" dirty="0" smtClean="0"/>
              <a:t>This  Veggie tale movie teaches a valuable lesson to children about bullying and self worth. This lesson is intended for children ages 2-8, but can be enjoyed at all ages. It has a Christian background and works very well for a home or Sunday school lesson on bullying. </a:t>
            </a:r>
          </a:p>
          <a:p>
            <a:endParaRPr lang="en-US" dirty="0"/>
          </a:p>
          <a:p>
            <a:r>
              <a:rPr lang="en-US" dirty="0" smtClean="0"/>
              <a:t>In this clip, the author describes the lesson to be learned from this tale. </a:t>
            </a:r>
            <a:endParaRPr lang="en-US" dirty="0"/>
          </a:p>
        </p:txBody>
      </p:sp>
    </p:spTree>
    <p:extLst>
      <p:ext uri="{BB962C8B-B14F-4D97-AF65-F5344CB8AC3E}">
        <p14:creationId xmlns:p14="http://schemas.microsoft.com/office/powerpoint/2010/main" val="1994705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snoodle’s</a:t>
            </a:r>
            <a:r>
              <a:rPr lang="en-US" dirty="0" smtClean="0"/>
              <a:t> tale summary: Part 1</a:t>
            </a:r>
            <a:endParaRPr lang="en-US" dirty="0"/>
          </a:p>
        </p:txBody>
      </p:sp>
      <p:sp>
        <p:nvSpPr>
          <p:cNvPr id="3" name="Content Placeholder 2"/>
          <p:cNvSpPr>
            <a:spLocks noGrp="1"/>
          </p:cNvSpPr>
          <p:nvPr>
            <p:ph idx="1"/>
          </p:nvPr>
        </p:nvSpPr>
        <p:spPr>
          <a:xfrm>
            <a:off x="304800" y="1066800"/>
            <a:ext cx="4206240" cy="4233372"/>
          </a:xfrm>
        </p:spPr>
        <p:txBody>
          <a:bodyPr>
            <a:normAutofit fontScale="92500" lnSpcReduction="20000"/>
          </a:bodyPr>
          <a:lstStyle/>
          <a:p>
            <a:r>
              <a:rPr lang="en-US" sz="2000" dirty="0" smtClean="0"/>
              <a:t>The </a:t>
            </a:r>
            <a:r>
              <a:rPr lang="en-US" sz="2000" dirty="0" err="1" smtClean="0"/>
              <a:t>Snoodle’s</a:t>
            </a:r>
            <a:r>
              <a:rPr lang="en-US" sz="2000" dirty="0" smtClean="0"/>
              <a:t> Tale is told in the style of Dr. </a:t>
            </a:r>
            <a:r>
              <a:rPr lang="en-US" sz="2000" dirty="0" err="1" smtClean="0"/>
              <a:t>Suess</a:t>
            </a:r>
            <a:r>
              <a:rPr lang="en-US" sz="2000" dirty="0" smtClean="0"/>
              <a:t>. The story is about a </a:t>
            </a:r>
            <a:r>
              <a:rPr lang="en-US" sz="2000" dirty="0" err="1" smtClean="0"/>
              <a:t>snoodle</a:t>
            </a:r>
            <a:r>
              <a:rPr lang="en-US" sz="2000" dirty="0" smtClean="0"/>
              <a:t> that is born with a backpack that contains paints, a kazoo, and wings. The </a:t>
            </a:r>
            <a:r>
              <a:rPr lang="en-US" sz="2000" dirty="0" err="1" smtClean="0"/>
              <a:t>snoodle</a:t>
            </a:r>
            <a:r>
              <a:rPr lang="en-US" sz="2000" dirty="0" smtClean="0"/>
              <a:t> was excited about all the </a:t>
            </a:r>
            <a:r>
              <a:rPr lang="en-US" sz="2000" dirty="0" err="1" smtClean="0"/>
              <a:t>possibilites</a:t>
            </a:r>
            <a:r>
              <a:rPr lang="en-US" sz="2000" dirty="0" smtClean="0"/>
              <a:t> that he could do with his talents. </a:t>
            </a:r>
          </a:p>
          <a:p>
            <a:endParaRPr lang="en-US" sz="2000" dirty="0"/>
          </a:p>
          <a:p>
            <a:r>
              <a:rPr lang="en-US" sz="2000" dirty="0" smtClean="0"/>
              <a:t>He then tries to use his talents, and others make fun of him. Others paint pictures of his foolishness and put them in his backpack so he will remember how silly he looked. His backpack becomes heavy, and he becomes very sad. He decided to leave town. </a:t>
            </a:r>
            <a:endParaRPr lang="en-US" sz="2000" dirty="0"/>
          </a:p>
        </p:txBody>
      </p:sp>
      <p:pic>
        <p:nvPicPr>
          <p:cNvPr id="4" name="Pictur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22800" y="1295400"/>
            <a:ext cx="4267200" cy="3200400"/>
          </a:xfrm>
          <a:prstGeom prst="rect">
            <a:avLst/>
          </a:prstGeom>
        </p:spPr>
      </p:pic>
      <p:sp>
        <p:nvSpPr>
          <p:cNvPr id="5" name="TextBox 4"/>
          <p:cNvSpPr txBox="1"/>
          <p:nvPr/>
        </p:nvSpPr>
        <p:spPr>
          <a:xfrm>
            <a:off x="3946916" y="6400800"/>
            <a:ext cx="4943084" cy="369332"/>
          </a:xfrm>
          <a:prstGeom prst="rect">
            <a:avLst/>
          </a:prstGeom>
          <a:noFill/>
        </p:spPr>
        <p:txBody>
          <a:bodyPr wrap="none" rtlCol="0">
            <a:spAutoFit/>
          </a:bodyPr>
          <a:lstStyle/>
          <a:p>
            <a:r>
              <a:rPr lang="en-US" dirty="0" smtClean="0"/>
              <a:t>http://www.youtube.com/watch?v=xdFhLLhYXbE</a:t>
            </a:r>
            <a:endParaRPr lang="en-US" dirty="0"/>
          </a:p>
        </p:txBody>
      </p:sp>
    </p:spTree>
    <p:extLst>
      <p:ext uri="{BB962C8B-B14F-4D97-AF65-F5344CB8AC3E}">
        <p14:creationId xmlns:p14="http://schemas.microsoft.com/office/powerpoint/2010/main" val="115324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err="1" smtClean="0"/>
              <a:t>snoodle’s</a:t>
            </a:r>
            <a:r>
              <a:rPr lang="en-US" dirty="0" smtClean="0"/>
              <a:t> Tale summary: Part 2</a:t>
            </a:r>
            <a:endParaRPr lang="en-US" dirty="0"/>
          </a:p>
        </p:txBody>
      </p:sp>
      <p:sp>
        <p:nvSpPr>
          <p:cNvPr id="3" name="Content Placeholder 2"/>
          <p:cNvSpPr>
            <a:spLocks noGrp="1"/>
          </p:cNvSpPr>
          <p:nvPr>
            <p:ph idx="1"/>
          </p:nvPr>
        </p:nvSpPr>
        <p:spPr>
          <a:xfrm>
            <a:off x="533400" y="1066800"/>
            <a:ext cx="3825240" cy="3579849"/>
          </a:xfrm>
        </p:spPr>
        <p:txBody>
          <a:bodyPr>
            <a:normAutofit/>
          </a:bodyPr>
          <a:lstStyle/>
          <a:p>
            <a:r>
              <a:rPr lang="en-US" sz="2000" dirty="0" smtClean="0"/>
              <a:t>The </a:t>
            </a:r>
            <a:r>
              <a:rPr lang="en-US" sz="2000" dirty="0" err="1" smtClean="0"/>
              <a:t>snoodle</a:t>
            </a:r>
            <a:r>
              <a:rPr lang="en-US" sz="2000" dirty="0" smtClean="0"/>
              <a:t> leaves town. He decides to hike up a mountain to be alone. He runs into an old man who is kind to him. He finds out that the big , old nice man made him with his special things. </a:t>
            </a:r>
            <a:endParaRPr lang="en-US" sz="2000" dirty="0"/>
          </a:p>
        </p:txBody>
      </p:sp>
      <p:pic>
        <p:nvPicPr>
          <p:cNvPr id="4" name="Picture 3">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3000" y="1143000"/>
            <a:ext cx="3200400" cy="3760470"/>
          </a:xfrm>
          <a:prstGeom prst="rect">
            <a:avLst/>
          </a:prstGeom>
        </p:spPr>
      </p:pic>
      <p:sp>
        <p:nvSpPr>
          <p:cNvPr id="5" name="TextBox 4"/>
          <p:cNvSpPr txBox="1"/>
          <p:nvPr/>
        </p:nvSpPr>
        <p:spPr>
          <a:xfrm>
            <a:off x="3810000" y="6400800"/>
            <a:ext cx="5029200" cy="369332"/>
          </a:xfrm>
          <a:prstGeom prst="rect">
            <a:avLst/>
          </a:prstGeom>
          <a:noFill/>
        </p:spPr>
        <p:txBody>
          <a:bodyPr wrap="square" rtlCol="0">
            <a:spAutoFit/>
          </a:bodyPr>
          <a:lstStyle/>
          <a:p>
            <a:r>
              <a:rPr lang="en-US" dirty="0" smtClean="0"/>
              <a:t>http://www.youtube.com/watch?v=uRFsg50lykk</a:t>
            </a:r>
            <a:endParaRPr lang="en-US" dirty="0"/>
          </a:p>
        </p:txBody>
      </p:sp>
    </p:spTree>
    <p:extLst>
      <p:ext uri="{BB962C8B-B14F-4D97-AF65-F5344CB8AC3E}">
        <p14:creationId xmlns:p14="http://schemas.microsoft.com/office/powerpoint/2010/main" val="1777557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guide</a:t>
            </a:r>
            <a:endParaRPr lang="en-US" dirty="0"/>
          </a:p>
        </p:txBody>
      </p:sp>
      <p:sp>
        <p:nvSpPr>
          <p:cNvPr id="3" name="Content Placeholder 2"/>
          <p:cNvSpPr>
            <a:spLocks noGrp="1"/>
          </p:cNvSpPr>
          <p:nvPr>
            <p:ph idx="1"/>
          </p:nvPr>
        </p:nvSpPr>
        <p:spPr>
          <a:xfrm>
            <a:off x="609600" y="1100628"/>
            <a:ext cx="7734300" cy="3579849"/>
          </a:xfrm>
        </p:spPr>
        <p:txBody>
          <a:bodyPr/>
          <a:lstStyle/>
          <a:p>
            <a:pPr>
              <a:buAutoNum type="arabicPeriod"/>
            </a:pPr>
            <a:r>
              <a:rPr lang="en-US" sz="2000" dirty="0" smtClean="0"/>
              <a:t>What actions in this movie were bullying?</a:t>
            </a:r>
          </a:p>
          <a:p>
            <a:pPr>
              <a:buAutoNum type="arabicPeriod"/>
            </a:pPr>
            <a:r>
              <a:rPr lang="en-US" sz="2000" dirty="0" smtClean="0"/>
              <a:t>What reaction did the </a:t>
            </a:r>
            <a:r>
              <a:rPr lang="en-US" sz="2000" dirty="0" err="1" smtClean="0"/>
              <a:t>snoodle</a:t>
            </a:r>
            <a:r>
              <a:rPr lang="en-US" sz="2000" dirty="0" smtClean="0"/>
              <a:t> have when others laughed at him? </a:t>
            </a:r>
          </a:p>
          <a:p>
            <a:pPr>
              <a:buAutoNum type="arabicPeriod"/>
            </a:pPr>
            <a:r>
              <a:rPr lang="en-US" sz="2000" dirty="0" smtClean="0"/>
              <a:t>How did the old man help the </a:t>
            </a:r>
            <a:r>
              <a:rPr lang="en-US" sz="2000" dirty="0" err="1" smtClean="0"/>
              <a:t>snoodle</a:t>
            </a:r>
            <a:r>
              <a:rPr lang="en-US" sz="2000" dirty="0" smtClean="0"/>
              <a:t> know what he was good at? </a:t>
            </a:r>
          </a:p>
          <a:p>
            <a:pPr>
              <a:buAutoNum type="arabicPeriod"/>
            </a:pPr>
            <a:r>
              <a:rPr lang="en-US" sz="2000" dirty="0" smtClean="0"/>
              <a:t>What are some gifts or talents that you have been given? </a:t>
            </a:r>
          </a:p>
          <a:p>
            <a:pPr>
              <a:buAutoNum type="arabicPeriod"/>
            </a:pPr>
            <a:r>
              <a:rPr lang="en-US" sz="2000" dirty="0" smtClean="0"/>
              <a:t>How should you use your talents?</a:t>
            </a:r>
          </a:p>
          <a:p>
            <a:endParaRPr lang="en-US" dirty="0"/>
          </a:p>
          <a:p>
            <a:endParaRPr lang="en-US" dirty="0" smtClean="0"/>
          </a:p>
        </p:txBody>
      </p:sp>
    </p:spTree>
    <p:extLst>
      <p:ext uri="{BB962C8B-B14F-4D97-AF65-F5344CB8AC3E}">
        <p14:creationId xmlns:p14="http://schemas.microsoft.com/office/powerpoint/2010/main" val="2146850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5800"/>
            <a:ext cx="7520940" cy="548640"/>
          </a:xfrm>
        </p:spPr>
        <p:txBody>
          <a:bodyPr/>
          <a:lstStyle/>
          <a:p>
            <a:r>
              <a:rPr lang="en-US" sz="2400" dirty="0" smtClean="0"/>
              <a:t>Draw a picture or create a collage of what would be in your backpack if you were born with the tools for what you are good at? </a:t>
            </a:r>
            <a:endParaRPr lang="en-US" sz="2400" dirty="0"/>
          </a:p>
        </p:txBody>
      </p:sp>
      <p:pic>
        <p:nvPicPr>
          <p:cNvPr id="1026" name="Picture 2" descr="C:\Users\Alysha\AppData\Local\Microsoft\Windows\Temporary Internet Files\Content.IE5\B8H6KMC9\MP900442488[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662547"/>
            <a:ext cx="1929661"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lysha\AppData\Local\Microsoft\Windows\Temporary Internet Files\Content.IE5\0JI7NLN0\MP90042249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82061" y="1641765"/>
            <a:ext cx="3773372" cy="25145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lysha\AppData\Local\Microsoft\Windows\Temporary Internet Files\Content.IE5\B8H6KMC9\MM900336563[1].gif"/>
          <p:cNvPicPr>
            <a:picLocks noGrp="1" noChangeAspect="1" noChangeArrowheads="1" noCro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6629400" y="2205037"/>
            <a:ext cx="1793631" cy="14573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lysha\AppData\Local\Microsoft\Windows\Temporary Internet Files\Content.IE5\3PC127NI\MP900448759[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55432" y="1641765"/>
            <a:ext cx="3380509" cy="253538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Alysha\AppData\Local\Microsoft\Windows\Temporary Internet Files\Content.IE5\2AQ56X7J\MC90043599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93382" y="4156364"/>
            <a:ext cx="1790700" cy="1647825"/>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Alysha\AppData\Local\Microsoft\Windows\Temporary Internet Files\Content.IE5\B8H6KMC9\MC90032087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2400" y="4177147"/>
            <a:ext cx="1567282" cy="181599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Alysha\AppData\Local\Microsoft\Windows\Temporary Internet Files\Content.IE5\2AQ56X7J\MC90043799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19682" y="4219958"/>
            <a:ext cx="1816100" cy="17303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Alysha\AppData\Local\Microsoft\Windows\Temporary Internet Files\Content.IE5\0JI7NLN0\MP900316436[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165861" y="5318567"/>
            <a:ext cx="2013666" cy="134915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Alysha\AppData\Local\Microsoft\Windows\Temporary Internet Files\Content.IE5\2AQ56X7J\MC900411912[1].wmf"/>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83146" y="4172521"/>
            <a:ext cx="2148152" cy="19589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4130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69</TotalTime>
  <Words>358</Words>
  <Application>Microsoft Office PowerPoint</Application>
  <PresentationFormat>On-screen Show (4:3)</PresentationFormat>
  <Paragraphs>27</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Angles</vt:lpstr>
      <vt:lpstr>A tale of bullying</vt:lpstr>
      <vt:lpstr>Teaser for A snoodle’s TALE</vt:lpstr>
      <vt:lpstr>A snoodle’s tale summary: Part 1</vt:lpstr>
      <vt:lpstr>A snoodle’s Tale summary: Part 2</vt:lpstr>
      <vt:lpstr>Question guide</vt:lpstr>
      <vt:lpstr>Draw a picture or create a collage of what would be in your backpack if you were born with the tools for what you are good at?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tale of bullying</dc:title>
  <dc:creator>Alysha Parkkonen</dc:creator>
  <cp:lastModifiedBy>Alysha Parkkonen</cp:lastModifiedBy>
  <cp:revision>8</cp:revision>
  <cp:lastPrinted>2014-05-22T04:22:26Z</cp:lastPrinted>
  <dcterms:created xsi:type="dcterms:W3CDTF">2014-05-22T03:14:02Z</dcterms:created>
  <dcterms:modified xsi:type="dcterms:W3CDTF">2014-05-22T04:23:21Z</dcterms:modified>
</cp:coreProperties>
</file>